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9" r:id="rId8"/>
    <p:sldId id="270" r:id="rId9"/>
    <p:sldId id="272" r:id="rId10"/>
    <p:sldId id="271" r:id="rId11"/>
    <p:sldId id="27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A68E3-DC61-4AB4-B381-4D02626FC2FD}" v="297" dt="2022-05-24T11:04:13.796"/>
    <p1510:client id="{A8C25B78-B7C9-45D8-BA71-5B0C3F9517C1}" v="936" dt="2022-05-24T07:28:57.534"/>
    <p1510:client id="{ACBE07AA-9297-4E69-839B-0836F1C54B04}" v="124" dt="2022-05-25T12:02:54.227"/>
    <p1510:client id="{E6FAB783-1208-407F-811A-F999FD863398}" v="242" dt="2022-05-24T11:47:33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Я </a:t>
            </a:r>
            <a:r>
              <a:rPr lang="en-US" dirty="0" err="1">
                <a:cs typeface="Calibri"/>
              </a:rPr>
              <a:t>как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выпускник</a:t>
            </a:r>
            <a:r>
              <a:rPr lang="en-US" dirty="0">
                <a:cs typeface="Calibri"/>
              </a:rPr>
              <a:t> 11 </a:t>
            </a:r>
            <a:r>
              <a:rPr lang="en-US" dirty="0" err="1">
                <a:cs typeface="Calibri"/>
              </a:rPr>
              <a:t>класса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часто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слышу</a:t>
            </a:r>
            <a:r>
              <a:rPr lang="en-US" dirty="0">
                <a:cs typeface="Calibri"/>
              </a:rPr>
              <a:t> о </a:t>
            </a:r>
            <a:r>
              <a:rPr lang="en-US" dirty="0" err="1">
                <a:cs typeface="Calibri"/>
              </a:rPr>
              <a:t>дефиците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бумаги</a:t>
            </a:r>
            <a:r>
              <a:rPr lang="en-US" dirty="0">
                <a:cs typeface="Calibri"/>
              </a:rPr>
              <a:t> и </a:t>
            </a:r>
            <a:r>
              <a:rPr lang="en-US" dirty="0" err="1">
                <a:cs typeface="Calibri"/>
              </a:rPr>
              <a:t>задумываясь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этом</a:t>
            </a:r>
            <a:r>
              <a:rPr lang="en-US" dirty="0">
                <a:cs typeface="Calibri"/>
              </a:rPr>
              <a:t> я </a:t>
            </a:r>
            <a:r>
              <a:rPr lang="en-US" dirty="0" err="1">
                <a:cs typeface="Calibri"/>
              </a:rPr>
              <a:t>задаюсь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вопросом</a:t>
            </a:r>
            <a:r>
              <a:rPr lang="en-US" dirty="0">
                <a:cs typeface="Calibri"/>
              </a:rPr>
              <a:t>  </a:t>
            </a:r>
            <a:r>
              <a:rPr lang="en-US" dirty="0" err="1">
                <a:cs typeface="Calibri"/>
              </a:rPr>
              <a:t>зачем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школы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другие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образовательные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учреждения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сих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проводят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бумажное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тестирования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тратя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самым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драгоценную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бумагу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Даже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школьный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дневник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сделали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электронным</a:t>
            </a:r>
            <a:r>
              <a:rPr lang="en-US" dirty="0">
                <a:cs typeface="Calibri"/>
              </a:rPr>
              <a:t>, а </a:t>
            </a:r>
            <a:r>
              <a:rPr lang="en-US" dirty="0" err="1">
                <a:cs typeface="Calibri"/>
              </a:rPr>
              <a:t>проверку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знаний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делают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все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еще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бумаге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Развитием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решения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проблемы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может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стать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приложение</a:t>
            </a:r>
            <a:r>
              <a:rPr lang="en-US" dirty="0">
                <a:cs typeface="Calibri"/>
              </a:rPr>
              <a:t> 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Taller  - </a:t>
            </a:r>
            <a:r>
              <a:rPr lang="en-US" dirty="0" err="1">
                <a:cs typeface="Calibri"/>
              </a:rPr>
              <a:t>конструктор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тестов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использующий</a:t>
            </a:r>
            <a:r>
              <a:rPr lang="en-US" dirty="0">
                <a:cs typeface="Calibri"/>
              </a:rPr>
              <a:t> БД SQL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пользователь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может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создавать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редактировать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проходить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тесты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Собственно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целью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проекта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является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изучение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этой</a:t>
            </a:r>
            <a:r>
              <a:rPr lang="en-US" dirty="0">
                <a:cs typeface="Calibri"/>
              </a:rPr>
              <a:t> БД и </a:t>
            </a:r>
            <a:r>
              <a:rPr lang="en-US" dirty="0" err="1">
                <a:cs typeface="Calibri"/>
              </a:rPr>
              <a:t>обучиться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работать</a:t>
            </a:r>
            <a:r>
              <a:rPr lang="en-US" dirty="0">
                <a:cs typeface="Calibri"/>
              </a:rPr>
              <a:t> с </a:t>
            </a:r>
            <a:r>
              <a:rPr lang="en-US" dirty="0" err="1">
                <a:cs typeface="Calibri"/>
              </a:rPr>
              <a:t>ней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42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левом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скриншоте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показаны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поля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которые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используются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создании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таблиц</a:t>
            </a:r>
            <a:r>
              <a:rPr lang="en-US" dirty="0">
                <a:cs typeface="Calibri"/>
              </a:rPr>
              <a:t> БД а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правом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создающий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эти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таблицы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40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первом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скриншоте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пример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заполнения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данными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таблица</a:t>
            </a:r>
            <a:r>
              <a:rPr lang="en-US">
                <a:cs typeface="Calibri"/>
              </a:rPr>
              <a:t> БД а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втором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запрос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чтение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этих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данных</a:t>
            </a:r>
            <a:endParaRPr lang="ru-RU" err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57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этом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слайде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показаны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классы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приложения</a:t>
            </a:r>
            <a:r>
              <a:rPr lang="en-US">
                <a:cs typeface="Calibri"/>
              </a:rPr>
              <a:t> и </a:t>
            </a:r>
            <a:r>
              <a:rPr lang="en-US" err="1">
                <a:cs typeface="Calibri"/>
              </a:rPr>
              <a:t>их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значение</a:t>
            </a:r>
            <a:br>
              <a:rPr lang="en-US"/>
            </a:br>
            <a:r>
              <a:rPr lang="en-US" err="1">
                <a:cs typeface="Calibri"/>
              </a:rPr>
              <a:t>Когда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пользователь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заходит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то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попадает</a:t>
            </a:r>
            <a:r>
              <a:rPr lang="en-US">
                <a:cs typeface="Calibri"/>
              </a:rPr>
              <a:t> в </a:t>
            </a:r>
            <a:r>
              <a:rPr lang="en-US" err="1">
                <a:cs typeface="Calibri"/>
              </a:rPr>
              <a:t>MainActivity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где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есть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две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кнопки</a:t>
            </a:r>
            <a:r>
              <a:rPr lang="en-US">
                <a:cs typeface="Calibri"/>
              </a:rPr>
              <a:t> - </a:t>
            </a:r>
            <a:r>
              <a:rPr lang="en-US" err="1">
                <a:cs typeface="Calibri"/>
              </a:rPr>
              <a:t>Создать</a:t>
            </a:r>
            <a:r>
              <a:rPr lang="en-US">
                <a:cs typeface="Calibri"/>
              </a:rPr>
              <a:t> и </a:t>
            </a:r>
            <a:r>
              <a:rPr lang="en-US" err="1">
                <a:cs typeface="Calibri"/>
              </a:rPr>
              <a:t>открыть</a:t>
            </a:r>
            <a:br>
              <a:rPr lang="en-US"/>
            </a:br>
            <a:r>
              <a:rPr lang="en-US" err="1">
                <a:cs typeface="Calibri"/>
              </a:rPr>
              <a:t>Где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вторая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ведет</a:t>
            </a:r>
            <a:r>
              <a:rPr lang="en-US">
                <a:cs typeface="Calibri"/>
              </a:rPr>
              <a:t> в </a:t>
            </a:r>
            <a:r>
              <a:rPr lang="en-US" err="1">
                <a:cs typeface="Calibri"/>
              </a:rPr>
              <a:t>класс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ListTest</a:t>
            </a:r>
            <a:r>
              <a:rPr lang="en-US">
                <a:cs typeface="Calibri"/>
              </a:rPr>
              <a:t> в </a:t>
            </a:r>
            <a:r>
              <a:rPr lang="en-US" err="1">
                <a:cs typeface="Calibri"/>
              </a:rPr>
              <a:t>котором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создается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ListView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названиям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созданных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тестов</a:t>
            </a:r>
            <a:br>
              <a:rPr lang="en-US">
                <a:cs typeface="Calibri"/>
              </a:rPr>
            </a:br>
            <a:r>
              <a:rPr lang="en-US" err="1">
                <a:cs typeface="Calibri"/>
              </a:rPr>
              <a:t>Каждый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айтем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листВью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имеет</a:t>
            </a:r>
            <a:r>
              <a:rPr lang="en-US">
                <a:cs typeface="Calibri"/>
              </a:rPr>
              <a:t> 3 </a:t>
            </a:r>
            <a:r>
              <a:rPr lang="en-US" err="1">
                <a:cs typeface="Calibri"/>
              </a:rPr>
              <a:t>кнопки</a:t>
            </a:r>
            <a:r>
              <a:rPr lang="en-US">
                <a:cs typeface="Calibri"/>
              </a:rPr>
              <a:t> - </a:t>
            </a:r>
            <a:r>
              <a:rPr lang="en-US" err="1">
                <a:cs typeface="Calibri"/>
              </a:rPr>
              <a:t>удалить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начать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редактировать</a:t>
            </a:r>
            <a:br>
              <a:rPr lang="en-US"/>
            </a:br>
            <a:r>
              <a:rPr lang="en-US" err="1"/>
              <a:t>кнопка</a:t>
            </a:r>
            <a:r>
              <a:rPr lang="en-US"/>
              <a:t> </a:t>
            </a:r>
            <a:r>
              <a:rPr lang="en-US" err="1"/>
              <a:t>начать</a:t>
            </a:r>
            <a:r>
              <a:rPr lang="en-US"/>
              <a:t> </a:t>
            </a:r>
            <a:r>
              <a:rPr lang="en-US" err="1"/>
              <a:t>ведет</a:t>
            </a:r>
            <a:r>
              <a:rPr lang="en-US"/>
              <a:t> в конструктор2 а </a:t>
            </a:r>
            <a:r>
              <a:rPr lang="en-US" err="1"/>
              <a:t>редактировать</a:t>
            </a:r>
            <a:r>
              <a:rPr lang="en-US"/>
              <a:t> в конструктор3 </a:t>
            </a:r>
            <a:br>
              <a:rPr lang="en-US"/>
            </a:br>
            <a:r>
              <a:rPr lang="en-US">
                <a:cs typeface="Calibri"/>
              </a:rPr>
              <a:t>А </a:t>
            </a:r>
            <a:r>
              <a:rPr lang="en-US" err="1">
                <a:cs typeface="Calibri"/>
              </a:rPr>
              <a:t>кнопка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создать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отправляет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пользователя</a:t>
            </a:r>
            <a:r>
              <a:rPr lang="en-US">
                <a:cs typeface="Calibri"/>
              </a:rPr>
              <a:t> в </a:t>
            </a:r>
            <a:r>
              <a:rPr lang="en-US" err="1">
                <a:cs typeface="Calibri"/>
              </a:rPr>
              <a:t>класс</a:t>
            </a:r>
            <a:r>
              <a:rPr lang="en-US">
                <a:cs typeface="Calibri"/>
              </a:rPr>
              <a:t> Activity2,в </a:t>
            </a:r>
            <a:r>
              <a:rPr lang="en-US" err="1">
                <a:cs typeface="Calibri"/>
              </a:rPr>
              <a:t>этой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активити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пользователь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вводит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основные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параметры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создания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таблицы</a:t>
            </a:r>
            <a:r>
              <a:rPr lang="en-US">
                <a:cs typeface="Calibri"/>
              </a:rPr>
              <a:t>, а </a:t>
            </a:r>
            <a:r>
              <a:rPr lang="en-US" err="1">
                <a:cs typeface="Calibri"/>
              </a:rPr>
              <a:t>именно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Название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Время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тест</a:t>
            </a:r>
            <a:r>
              <a:rPr lang="en-US">
                <a:cs typeface="Calibri"/>
              </a:rPr>
              <a:t> и </a:t>
            </a:r>
            <a:r>
              <a:rPr lang="en-US" err="1">
                <a:cs typeface="Calibri"/>
              </a:rPr>
              <a:t>Количество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вопросов</a:t>
            </a:r>
            <a:br>
              <a:rPr lang="en-US">
                <a:cs typeface="Calibri"/>
              </a:rPr>
            </a:br>
            <a:r>
              <a:rPr lang="en-US" err="1">
                <a:cs typeface="Calibri"/>
              </a:rPr>
              <a:t>После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открывается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класс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конструктор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где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вводятся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пользователем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вопрос</a:t>
            </a:r>
            <a:r>
              <a:rPr lang="en-US">
                <a:cs typeface="Calibri"/>
              </a:rPr>
              <a:t> и </a:t>
            </a:r>
            <a:r>
              <a:rPr lang="en-US" err="1">
                <a:cs typeface="Calibri"/>
              </a:rPr>
              <a:t>ответы</a:t>
            </a:r>
            <a:r>
              <a:rPr lang="en-US">
                <a:cs typeface="Calibri"/>
              </a:rPr>
              <a:t> к </a:t>
            </a:r>
            <a:r>
              <a:rPr lang="en-US" err="1">
                <a:cs typeface="Calibri"/>
              </a:rPr>
              <a:t>нему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здесь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же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можно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отметить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какой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ответ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правильный</a:t>
            </a:r>
            <a:r>
              <a:rPr lang="en-US">
                <a:cs typeface="Calibri"/>
              </a:rPr>
              <a:t> </a:t>
            </a:r>
            <a:br>
              <a:rPr lang="en-US"/>
            </a:br>
            <a:r>
              <a:rPr lang="en-US" err="1">
                <a:cs typeface="Calibri"/>
              </a:rPr>
              <a:t>Как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пользователь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все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введет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перед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ним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появится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фрагмент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где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он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может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пройти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тест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сразу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или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позже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переходя</a:t>
            </a:r>
            <a:r>
              <a:rPr lang="en-US">
                <a:cs typeface="Calibri"/>
              </a:rPr>
              <a:t> в </a:t>
            </a:r>
            <a:r>
              <a:rPr lang="en-US" err="1">
                <a:cs typeface="Calibri"/>
              </a:rPr>
              <a:t>главное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меню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52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Taller</a:t>
            </a:r>
            <a:br>
              <a:rPr lang="en-US" b="1"/>
            </a:b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Разработал: учащийся IT </a:t>
            </a:r>
            <a:r>
              <a:rPr lang="ru-RU" err="1"/>
              <a:t>Cube</a:t>
            </a:r>
            <a:r>
              <a:rPr lang="ru-RU"/>
              <a:t> Васильев Александр</a:t>
            </a:r>
            <a:endParaRPr lang="en-US"/>
          </a:p>
          <a:p>
            <a:r>
              <a:rPr lang="ru-RU"/>
              <a:t>Преподаватель: Сергей Усов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25.05.2022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22" y="269169"/>
            <a:ext cx="11712632" cy="782031"/>
          </a:xfrm>
        </p:spPr>
        <p:txBody>
          <a:bodyPr>
            <a:normAutofit fontScale="90000"/>
          </a:bodyPr>
          <a:lstStyle/>
          <a:p>
            <a:r>
              <a:rPr lang="ru-RU"/>
              <a:t>Введение</a:t>
            </a:r>
            <a:br>
              <a:rPr lang="ru-RU"/>
            </a:br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25.05.2022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>
              <a:ea typeface="SamsungOne 450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666" y="1928713"/>
            <a:ext cx="1022698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ru-RU" sz="2800"/>
              <a:t>Приложение имеет образовательное назначение</a:t>
            </a:r>
            <a:endParaRPr lang="ru-RU">
              <a:ea typeface="SamsungOne 450C"/>
            </a:endParaRPr>
          </a:p>
          <a:p>
            <a:pPr marL="457200" indent="-457200" algn="ctr">
              <a:buFont typeface="Arial"/>
              <a:buChar char="•"/>
            </a:pPr>
            <a:endParaRPr lang="ru-RU" sz="2800"/>
          </a:p>
          <a:p>
            <a:pPr marL="457200" indent="-457200" algn="ctr">
              <a:buFont typeface="Arial"/>
              <a:buChar char="•"/>
            </a:pPr>
            <a:r>
              <a:rPr lang="ru-RU" sz="2800"/>
              <a:t>Цель проекта - Изучить БД и научить работать с БД</a:t>
            </a:r>
            <a:endParaRPr lang="ru-RU" sz="2800">
              <a:ea typeface="SamsungOne 450C"/>
            </a:endParaRPr>
          </a:p>
          <a:p>
            <a:pPr marL="457200" indent="-457200" algn="ctr">
              <a:buFont typeface="Arial"/>
              <a:buChar char="•"/>
            </a:pPr>
            <a:endParaRPr lang="ru-RU" sz="2800">
              <a:ea typeface="SamsungOne 450C"/>
            </a:endParaRPr>
          </a:p>
          <a:p>
            <a:pPr marL="457200" indent="-457200" algn="ctr">
              <a:buFont typeface="Arial"/>
              <a:buChar char="•"/>
            </a:pPr>
            <a:r>
              <a:rPr lang="ru-RU" sz="2800">
                <a:ea typeface="SamsungOne 450C"/>
              </a:rPr>
              <a:t>Идея проекта - Перейти с бумажного тестирования на электронное</a:t>
            </a:r>
          </a:p>
          <a:p>
            <a:endParaRPr lang="ru-RU" sz="2400"/>
          </a:p>
          <a:p>
            <a:endParaRPr lang="ru-RU" sz="2400"/>
          </a:p>
          <a:p>
            <a:endParaRPr lang="ru-RU" sz="240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25.05.2022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endParaRPr lang="ru-RU">
              <a:ea typeface="SamsungOne 450C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94" y="103844"/>
            <a:ext cx="2479652" cy="3795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1" name="TextBox 10"/>
          <p:cNvSpPr txBox="1"/>
          <p:nvPr/>
        </p:nvSpPr>
        <p:spPr>
          <a:xfrm>
            <a:off x="199540" y="638585"/>
            <a:ext cx="4060010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ru-RU" sz="2400" b="1" dirty="0"/>
              <a:t>Демонстрация работы приложения.</a:t>
            </a:r>
            <a:endParaRPr lang="ru-RU" sz="2400" b="1" dirty="0">
              <a:ea typeface="SamsungOne 450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30BFE-D497-3667-DD76-A229429C1396}"/>
              </a:ext>
            </a:extLst>
          </p:cNvPr>
          <p:cNvSpPr txBox="1"/>
          <p:nvPr/>
        </p:nvSpPr>
        <p:spPr>
          <a:xfrm>
            <a:off x="5700132" y="27543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>
              <a:ea typeface="SamsungOne 450C"/>
            </a:endParaRPr>
          </a:p>
        </p:txBody>
      </p:sp>
      <p:pic>
        <p:nvPicPr>
          <p:cNvPr id="7" name="Screen_Recording_20220524-220532_Construk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7313" y="484435"/>
            <a:ext cx="3342544" cy="643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3561" y="1393352"/>
            <a:ext cx="38100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400" b="1"/>
              <a:t>Поля ,используемые для создания таблиц Базы данных</a:t>
            </a:r>
            <a:endParaRPr lang="ru-RU" sz="2400" b="1">
              <a:ea typeface="SamsungOne 450C"/>
            </a:endParaRPr>
          </a:p>
        </p:txBody>
      </p:sp>
      <p:pic>
        <p:nvPicPr>
          <p:cNvPr id="2050" name="Picture 2" descr="https://cdn.discordapp.com/attachments/450605849816334346/977936962260459520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3" y="2592935"/>
            <a:ext cx="43719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2FCB2-22FF-F8B8-8DEB-DA2AB14ACD7C}"/>
              </a:ext>
            </a:extLst>
          </p:cNvPr>
          <p:cNvSpPr txBox="1"/>
          <p:nvPr/>
        </p:nvSpPr>
        <p:spPr>
          <a:xfrm>
            <a:off x="5650490" y="2133129"/>
            <a:ext cx="4404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ea typeface="SamsungOne 450C"/>
              </a:rPr>
              <a:t>Создание таблиц БД</a:t>
            </a:r>
          </a:p>
        </p:txBody>
      </p:sp>
      <p:pic>
        <p:nvPicPr>
          <p:cNvPr id="10" name="Рисунок 10" descr="Изображение выглядит как текст, табло&#10;&#10;Автоматически созданное описание">
            <a:extLst>
              <a:ext uri="{FF2B5EF4-FFF2-40B4-BE49-F238E27FC236}">
                <a16:creationId xmlns:a16="http://schemas.microsoft.com/office/drawing/2014/main" id="{2EBD430F-ADD6-68B1-5697-D717F6B9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347" y="2590762"/>
            <a:ext cx="5813521" cy="240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3698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3FE1151-93CE-7666-18E4-5C7E40E46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44" y="1826826"/>
            <a:ext cx="6189105" cy="144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A2208-6718-7365-5640-753E5CAE391D}"/>
              </a:ext>
            </a:extLst>
          </p:cNvPr>
          <p:cNvSpPr txBox="1"/>
          <p:nvPr/>
        </p:nvSpPr>
        <p:spPr>
          <a:xfrm>
            <a:off x="3971693" y="1248937"/>
            <a:ext cx="47318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ea typeface="SamsungOne 450C"/>
              </a:rPr>
              <a:t>Заполнение одной из таблиц</a:t>
            </a:r>
          </a:p>
        </p:txBody>
      </p:sp>
      <p:pic>
        <p:nvPicPr>
          <p:cNvPr id="4" name="Рисунок 4" descr="Изображение выглядит как текст, монитор, снимок экрана, отображаемый&#10;&#10;Автоматически созданное описание">
            <a:extLst>
              <a:ext uri="{FF2B5EF4-FFF2-40B4-BE49-F238E27FC236}">
                <a16:creationId xmlns:a16="http://schemas.microsoft.com/office/drawing/2014/main" id="{DE63487C-625C-7E6D-90B5-AA6EB3B1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789" y="3936664"/>
            <a:ext cx="6181493" cy="1493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E23BE-FEE7-2CD4-E63B-9FBB01316E4E}"/>
              </a:ext>
            </a:extLst>
          </p:cNvPr>
          <p:cNvSpPr txBox="1"/>
          <p:nvPr/>
        </p:nvSpPr>
        <p:spPr>
          <a:xfrm>
            <a:off x="3941492" y="3383931"/>
            <a:ext cx="38676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ea typeface="SamsungOne 450C"/>
              </a:rPr>
              <a:t>Чтение данных из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372670525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450605849816334346/977939789288452136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00" y="1958548"/>
            <a:ext cx="2900214" cy="2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036" y="470383"/>
            <a:ext cx="53386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400" b="1">
                <a:ea typeface="SamsungOne 450C"/>
              </a:rPr>
              <a:t>Классы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1BCD9-85A8-D53F-6817-6B267D5D2FAA}"/>
              </a:ext>
            </a:extLst>
          </p:cNvPr>
          <p:cNvSpPr txBox="1"/>
          <p:nvPr/>
        </p:nvSpPr>
        <p:spPr>
          <a:xfrm>
            <a:off x="4018156" y="2243254"/>
            <a:ext cx="5456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где заполняются поля ответов и вопросов</a:t>
            </a:r>
            <a:endParaRPr lang="ru-RU" err="1">
              <a:ea typeface="SamsungOne 450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CCBB8-5F2D-A013-1243-4BE21EE6EB49}"/>
              </a:ext>
            </a:extLst>
          </p:cNvPr>
          <p:cNvSpPr txBox="1"/>
          <p:nvPr/>
        </p:nvSpPr>
        <p:spPr>
          <a:xfrm>
            <a:off x="4086690" y="18750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>
              <a:ea typeface="SamsungOne 450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53CF-13A4-4E2B-BDC8-3D2C16943ED1}"/>
              </a:ext>
            </a:extLst>
          </p:cNvPr>
          <p:cNvSpPr txBox="1"/>
          <p:nvPr/>
        </p:nvSpPr>
        <p:spPr>
          <a:xfrm>
            <a:off x="4006540" y="1581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Класс</a:t>
            </a:r>
            <a:endParaRPr lang="ru-RU">
              <a:ea typeface="SamsungOne 450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1E9AB-48B9-4318-1252-6B50E425C4B5}"/>
              </a:ext>
            </a:extLst>
          </p:cNvPr>
          <p:cNvSpPr txBox="1"/>
          <p:nvPr/>
        </p:nvSpPr>
        <p:spPr>
          <a:xfrm>
            <a:off x="4019318" y="1956342"/>
            <a:ext cx="4573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SamsungOne 450C"/>
              </a:rPr>
              <a:t>где вводятся основные параметры теста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62D44-48EE-5EC9-B7CA-4F440A734968}"/>
              </a:ext>
            </a:extLst>
          </p:cNvPr>
          <p:cNvSpPr txBox="1"/>
          <p:nvPr/>
        </p:nvSpPr>
        <p:spPr>
          <a:xfrm>
            <a:off x="4004217" y="25638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SamsungOne 450C"/>
              </a:rPr>
              <a:t>редактирования теста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94C95-9B48-E6E3-5A6B-DF70DDA09E5B}"/>
              </a:ext>
            </a:extLst>
          </p:cNvPr>
          <p:cNvSpPr txBox="1"/>
          <p:nvPr/>
        </p:nvSpPr>
        <p:spPr>
          <a:xfrm>
            <a:off x="4007702" y="29018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SamsungOne 450C"/>
              </a:rPr>
              <a:t>прохождения теста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2D99B-CBCF-7A83-9344-61073EDC37AE}"/>
              </a:ext>
            </a:extLst>
          </p:cNvPr>
          <p:cNvSpPr txBox="1"/>
          <p:nvPr/>
        </p:nvSpPr>
        <p:spPr>
          <a:xfrm>
            <a:off x="4001894" y="32120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создания БД</a:t>
            </a:r>
            <a:endParaRPr lang="ru-RU">
              <a:ea typeface="SamsungOne 450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83E63-BA58-6038-8B80-B8DDBF34E9D1}"/>
              </a:ext>
            </a:extLst>
          </p:cNvPr>
          <p:cNvSpPr txBox="1"/>
          <p:nvPr/>
        </p:nvSpPr>
        <p:spPr>
          <a:xfrm>
            <a:off x="4014671" y="40890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SamsungOne 450C"/>
              </a:rPr>
              <a:t>главного меню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BDDD1-5211-A074-9C41-1A5EA712BE56}"/>
              </a:ext>
            </a:extLst>
          </p:cNvPr>
          <p:cNvSpPr txBox="1"/>
          <p:nvPr/>
        </p:nvSpPr>
        <p:spPr>
          <a:xfrm>
            <a:off x="3990278" y="34884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SamsungOne 450C"/>
              </a:rPr>
              <a:t>создания фрагментов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932D1-8AB9-D803-6780-281FD83E66B0}"/>
              </a:ext>
            </a:extLst>
          </p:cNvPr>
          <p:cNvSpPr txBox="1"/>
          <p:nvPr/>
        </p:nvSpPr>
        <p:spPr>
          <a:xfrm>
            <a:off x="4012348" y="3780031"/>
            <a:ext cx="59584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SamsungOne 450C"/>
              </a:rPr>
              <a:t>где создается лист существующих тестов в БД</a:t>
            </a:r>
          </a:p>
        </p:txBody>
      </p:sp>
    </p:spTree>
    <p:extLst>
      <p:ext uri="{BB962C8B-B14F-4D97-AF65-F5344CB8AC3E}">
        <p14:creationId xmlns:p14="http://schemas.microsoft.com/office/powerpoint/2010/main" val="174212159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EFDE00-9BD4-92E1-38F5-1D47E34DD42A}"/>
              </a:ext>
            </a:extLst>
          </p:cNvPr>
          <p:cNvSpPr txBox="1"/>
          <p:nvPr/>
        </p:nvSpPr>
        <p:spPr>
          <a:xfrm>
            <a:off x="5194259" y="1009624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ea typeface="SamsungOne 450C"/>
              </a:rPr>
              <a:t>Выводы :</a:t>
            </a:r>
          </a:p>
          <a:p>
            <a:endParaRPr lang="ru-RU" sz="2400" b="1">
              <a:ea typeface="SamsungOne 450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C5484-13B7-D4EE-A65E-EA34594453BC}"/>
              </a:ext>
            </a:extLst>
          </p:cNvPr>
          <p:cNvSpPr txBox="1"/>
          <p:nvPr/>
        </p:nvSpPr>
        <p:spPr>
          <a:xfrm>
            <a:off x="4303823" y="3223065"/>
            <a:ext cx="35888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ea typeface="SamsungOne 450C"/>
              </a:rPr>
              <a:t>Развитие приложения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017AD-041B-74FF-B33E-409F34458980}"/>
              </a:ext>
            </a:extLst>
          </p:cNvPr>
          <p:cNvSpPr txBox="1"/>
          <p:nvPr/>
        </p:nvSpPr>
        <p:spPr>
          <a:xfrm>
            <a:off x="2938344" y="4088151"/>
            <a:ext cx="55588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ru-RU" b="1" dirty="0">
                <a:ea typeface="+mn-lt"/>
                <a:cs typeface="+mn-lt"/>
              </a:rPr>
              <a:t> Добавление возможности импорта и экспорта готовых тестов</a:t>
            </a:r>
            <a:endParaRPr lang="ru-RU" dirty="0">
              <a:ea typeface="SamsungOne 450C"/>
            </a:endParaRPr>
          </a:p>
          <a:p>
            <a:pPr marL="285750" indent="-285750" algn="ctr">
              <a:buFont typeface="Arial"/>
              <a:buChar char="•"/>
            </a:pPr>
            <a:r>
              <a:rPr lang="ru-RU" b="1" dirty="0">
                <a:ea typeface="+mn-lt"/>
                <a:cs typeface="+mn-lt"/>
              </a:rPr>
              <a:t>  Добавление разной персонализации</a:t>
            </a:r>
          </a:p>
          <a:p>
            <a:pPr marL="285750" indent="-285750" algn="ctr">
              <a:buFont typeface="Arial"/>
              <a:buChar char="•"/>
            </a:pPr>
            <a:r>
              <a:rPr lang="ru-RU" b="1" dirty="0">
                <a:ea typeface="SamsungOne 450C"/>
              </a:rPr>
              <a:t>Добавление личного прогресса</a:t>
            </a:r>
          </a:p>
          <a:p>
            <a:pPr algn="l"/>
            <a:endParaRPr lang="ru-RU">
              <a:ea typeface="SamsungOne 450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29C2F-EB72-A6FD-2257-3B18C2D0C2F5}"/>
              </a:ext>
            </a:extLst>
          </p:cNvPr>
          <p:cNvSpPr txBox="1"/>
          <p:nvPr/>
        </p:nvSpPr>
        <p:spPr>
          <a:xfrm>
            <a:off x="3471679" y="1665667"/>
            <a:ext cx="448721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ru-RU" sz="2000">
                <a:ea typeface="SamsungOne 450C"/>
              </a:rPr>
              <a:t>Изучил БД и научился с ней работать</a:t>
            </a:r>
          </a:p>
          <a:p>
            <a:pPr marL="285750" indent="-285750" algn="ctr">
              <a:buFont typeface="Arial"/>
              <a:buChar char="•"/>
            </a:pPr>
            <a:r>
              <a:rPr lang="ru-RU" sz="2000">
                <a:latin typeface="Segoe UI"/>
                <a:ea typeface="SamsungOne 450C"/>
                <a:cs typeface="Segoe UI"/>
              </a:rPr>
              <a:t>Реализовал   в приложении все, что хотел</a:t>
            </a:r>
            <a:endParaRPr lang="ru-RU" sz="2000">
              <a:ea typeface="+mn-lt"/>
              <a:cs typeface="+mn-lt"/>
            </a:endParaRPr>
          </a:p>
          <a:p>
            <a:endParaRPr lang="ru-RU" sz="200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291818845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137</Words>
  <Application>Microsoft Office PowerPoint</Application>
  <PresentationFormat>Широкоэкранный</PresentationFormat>
  <Paragraphs>42</Paragraphs>
  <Slides>8</Slides>
  <Notes>4</Notes>
  <HiddenSlides>0</HiddenSlides>
  <MMClips>1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Samsung IT School</vt:lpstr>
      <vt:lpstr>Samsung IT School White</vt:lpstr>
      <vt:lpstr>Samsung IT School En</vt:lpstr>
      <vt:lpstr>Samsung IT School White En</vt:lpstr>
      <vt:lpstr>Презентация PowerPoint</vt:lpstr>
      <vt:lpstr>Taller </vt:lpstr>
      <vt:lpstr>Введение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Татьяна</cp:lastModifiedBy>
  <cp:revision>42</cp:revision>
  <dcterms:created xsi:type="dcterms:W3CDTF">2020-05-25T08:37:09Z</dcterms:created>
  <dcterms:modified xsi:type="dcterms:W3CDTF">2022-05-25T12:28:07Z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